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71" r:id="rId9"/>
    <p:sldId id="263" r:id="rId10"/>
    <p:sldId id="264" r:id="rId11"/>
    <p:sldId id="265" r:id="rId12"/>
    <p:sldId id="268" r:id="rId13"/>
    <p:sldId id="267" r:id="rId14"/>
    <p:sldId id="272" r:id="rId15"/>
    <p:sldId id="273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72" autoAdjust="0"/>
    <p:restoredTop sz="94590" autoAdjust="0"/>
  </p:normalViewPr>
  <p:slideViewPr>
    <p:cSldViewPr>
      <p:cViewPr varScale="1">
        <p:scale>
          <a:sx n="66" d="100"/>
          <a:sy n="66" d="100"/>
        </p:scale>
        <p:origin x="-5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371600"/>
            <a:ext cx="8229600" cy="182880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Проект</a:t>
            </a:r>
            <a:br>
              <a:rPr lang="ru-RU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«Знакомство  с творчеством  </a:t>
            </a:r>
            <a:r>
              <a:rPr lang="ru-RU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Н.Н.Носова</a:t>
            </a:r>
            <a:r>
              <a:rPr lang="ru-RU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»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071934" y="5643563"/>
            <a:ext cx="5072066" cy="100012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Подготовила  </a:t>
            </a:r>
            <a:r>
              <a:rPr lang="ru-RU" dirty="0" err="1" smtClean="0"/>
              <a:t>Куданова</a:t>
            </a:r>
            <a:r>
              <a:rPr lang="ru-RU" dirty="0" smtClean="0"/>
              <a:t> О.В.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Лепка 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Содержимое 8" descr="IMG_12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15074" y="428604"/>
            <a:ext cx="2496074" cy="1872056"/>
          </a:xfrm>
        </p:spPr>
      </p:pic>
      <p:pic>
        <p:nvPicPr>
          <p:cNvPr id="10" name="Рисунок 9" descr="IMG_12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1285860"/>
            <a:ext cx="2857519" cy="2143140"/>
          </a:xfrm>
          <a:prstGeom prst="rect">
            <a:avLst/>
          </a:prstGeom>
        </p:spPr>
      </p:pic>
      <p:pic>
        <p:nvPicPr>
          <p:cNvPr id="11" name="Рисунок 10" descr="IMG_12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2000240"/>
            <a:ext cx="2571768" cy="1928826"/>
          </a:xfrm>
          <a:prstGeom prst="rect">
            <a:avLst/>
          </a:prstGeom>
        </p:spPr>
      </p:pic>
      <p:pic>
        <p:nvPicPr>
          <p:cNvPr id="12" name="Рисунок 11" descr="IMG_12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2428867"/>
            <a:ext cx="2571768" cy="1928827"/>
          </a:xfrm>
          <a:prstGeom prst="rect">
            <a:avLst/>
          </a:prstGeom>
        </p:spPr>
      </p:pic>
      <p:pic>
        <p:nvPicPr>
          <p:cNvPr id="13" name="Рисунок 12" descr="IMG_12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357562"/>
            <a:ext cx="2381267" cy="1785950"/>
          </a:xfrm>
          <a:prstGeom prst="rect">
            <a:avLst/>
          </a:prstGeom>
        </p:spPr>
      </p:pic>
      <p:pic>
        <p:nvPicPr>
          <p:cNvPr id="14" name="Рисунок 13" descr="IMG_121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072050"/>
            <a:ext cx="2381267" cy="1785950"/>
          </a:xfrm>
          <a:prstGeom prst="rect">
            <a:avLst/>
          </a:prstGeom>
        </p:spPr>
      </p:pic>
      <p:pic>
        <p:nvPicPr>
          <p:cNvPr id="16" name="Рисунок 15" descr="IMG_121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9058" y="4500570"/>
            <a:ext cx="2778116" cy="2083587"/>
          </a:xfrm>
          <a:prstGeom prst="rect">
            <a:avLst/>
          </a:prstGeom>
        </p:spPr>
      </p:pic>
      <p:pic>
        <p:nvPicPr>
          <p:cNvPr id="17" name="Рисунок 16" descr="IMG_121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80198" y="4714884"/>
            <a:ext cx="2563802" cy="192285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Составление смешных стихотворений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C:\Users\Home\Desktop\фото проекта\IMG_18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00174"/>
            <a:ext cx="6919435" cy="5189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Смешные стихи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47200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                                Наш Никита был голодный</a:t>
            </a:r>
          </a:p>
          <a:p>
            <a:pPr>
              <a:buNone/>
            </a:pPr>
            <a:r>
              <a:rPr lang="ru-RU" dirty="0" smtClean="0"/>
              <a:t>                                       Проглотил он суп холодный</a:t>
            </a:r>
          </a:p>
          <a:p>
            <a:pPr>
              <a:buNone/>
            </a:pPr>
            <a:r>
              <a:rPr lang="ru-RU" dirty="0" smtClean="0"/>
              <a:t>    Я- поэт, зовусь Данил</a:t>
            </a:r>
          </a:p>
          <a:p>
            <a:pPr>
              <a:buNone/>
            </a:pPr>
            <a:r>
              <a:rPr lang="ru-RU" dirty="0" smtClean="0"/>
              <a:t>    От меня вам – крокодил.</a:t>
            </a:r>
          </a:p>
          <a:p>
            <a:pPr>
              <a:buNone/>
            </a:pPr>
            <a:r>
              <a:rPr lang="ru-RU" dirty="0" smtClean="0"/>
              <a:t>                                       У Максима  под подушкой </a:t>
            </a:r>
          </a:p>
          <a:p>
            <a:pPr>
              <a:buNone/>
            </a:pPr>
            <a:r>
              <a:rPr lang="ru-RU" dirty="0" smtClean="0"/>
              <a:t>                                       Лежит грустная лягушка</a:t>
            </a:r>
          </a:p>
          <a:p>
            <a:pPr>
              <a:buNone/>
            </a:pPr>
            <a:r>
              <a:rPr lang="ru-RU" dirty="0" smtClean="0"/>
              <a:t>  Я – поэт, зовусь я Женя</a:t>
            </a:r>
          </a:p>
          <a:p>
            <a:pPr>
              <a:buNone/>
            </a:pPr>
            <a:r>
              <a:rPr lang="ru-RU" dirty="0" smtClean="0"/>
              <a:t> От меня  вам  приглашенье.</a:t>
            </a:r>
          </a:p>
          <a:p>
            <a:pPr>
              <a:buNone/>
            </a:pPr>
            <a:r>
              <a:rPr lang="ru-RU" dirty="0" smtClean="0"/>
              <a:t>                                                     В огороде, во саду</a:t>
            </a:r>
          </a:p>
          <a:p>
            <a:pPr>
              <a:buNone/>
            </a:pPr>
            <a:r>
              <a:rPr lang="ru-RU" dirty="0" smtClean="0"/>
              <a:t>                                                  Лежит лужица во льду.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Игра «Собери </a:t>
            </a:r>
            <a:r>
              <a:rPr lang="ru-RU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пазл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»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IMG_12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14942" y="1142984"/>
            <a:ext cx="3571868" cy="2678901"/>
          </a:xfrm>
        </p:spPr>
      </p:pic>
      <p:pic>
        <p:nvPicPr>
          <p:cNvPr id="5" name="Рисунок 4" descr="IMG_12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911182"/>
            <a:ext cx="3929090" cy="2946818"/>
          </a:xfrm>
          <a:prstGeom prst="rect">
            <a:avLst/>
          </a:prstGeom>
        </p:spPr>
      </p:pic>
      <p:pic>
        <p:nvPicPr>
          <p:cNvPr id="6" name="Рисунок 5" descr="IMG_12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142984"/>
            <a:ext cx="3643338" cy="2732503"/>
          </a:xfrm>
          <a:prstGeom prst="rect">
            <a:avLst/>
          </a:prstGeom>
        </p:spPr>
      </p:pic>
      <p:pic>
        <p:nvPicPr>
          <p:cNvPr id="7" name="Рисунок 6" descr="IMG_12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3857628"/>
            <a:ext cx="3786182" cy="283963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810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994150" y="2995613"/>
            <a:ext cx="5149850" cy="3862387"/>
          </a:xfrm>
        </p:spPr>
      </p:pic>
      <p:pic>
        <p:nvPicPr>
          <p:cNvPr id="4098" name="Picture 2" descr="C:\Users\Home\Desktop\фото проекта\IMG_18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190838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me\Desktop\фото проекта\IMG_17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85860"/>
            <a:ext cx="7358114" cy="551883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0" y="214313"/>
            <a:ext cx="8229600" cy="10001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Незнайка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и его друзья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Спасибо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за внимание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57166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актуальность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214422"/>
            <a:ext cx="7129490" cy="514353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 smtClean="0"/>
              <a:t>Мы живём в очень не простое время. На сегодняшний день все чаще сталкиваемся с тем, что наши дети не читают книг . Поэтому нужны такие методы и формы работы, которые смогли бы вызвать интерес у ребят к чтению. </a:t>
            </a:r>
            <a:r>
              <a:rPr lang="ru-RU" dirty="0" smtClean="0"/>
              <a:t>В </a:t>
            </a:r>
            <a:r>
              <a:rPr lang="ru-RU" dirty="0" smtClean="0"/>
              <a:t>своем проекте я  решила работать с произведениями детского писателя Николая Носова. Данным проектом хотелось бы доказать актуальность и современность рассказов Носова, их заразительность и необыкновенный юмор. Произведения Николя Носова близки и понятны детям. Он всю свою жизнь был верным товарищем и добрым другом детей. Герои рассказов Н. Носова обязательно заняты каким –</a:t>
            </a:r>
            <a:r>
              <a:rPr lang="ru-RU" dirty="0" err="1" smtClean="0"/>
              <a:t>нибудь</a:t>
            </a:r>
            <a:r>
              <a:rPr lang="ru-RU" dirty="0" smtClean="0"/>
              <a:t> интересным делом: строят инкубатор, разводят пчёл, работают на огороде, ездят в лес за ёлкой или варят кашу. После прочтения текста детям хочется прослушать их еще несколько раз. Пример героев побуждает читателей взяться за такое же увлекательное дело.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Вид проекта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1435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Информационно - творческий.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3429000"/>
            <a:ext cx="57150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Продолжительность: </a:t>
            </a:r>
          </a:p>
          <a:p>
            <a:endParaRPr lang="ru-RU" sz="2800" b="1" dirty="0" smtClean="0"/>
          </a:p>
          <a:p>
            <a:r>
              <a:rPr lang="ru-RU" sz="2800" dirty="0" smtClean="0"/>
              <a:t>долгосрочный ( октябрь- апрель). 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Цель проекта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Познакомить детей старшей группы с творчеством советского детского писателя Н.Н.Носова.  </a:t>
            </a:r>
          </a:p>
          <a:p>
            <a:pPr>
              <a:buNone/>
            </a:pPr>
            <a:r>
              <a:rPr lang="ru-RU" dirty="0" smtClean="0"/>
              <a:t>Формировать нравственное воспитание дошкольников посредством совершения добрых поступков.   Научиться совершать добрые  поступки.  </a:t>
            </a:r>
          </a:p>
          <a:p>
            <a:pPr>
              <a:buNone/>
            </a:pPr>
            <a:r>
              <a:rPr lang="ru-RU" dirty="0" smtClean="0"/>
              <a:t>Создание рисунков, художественного  творчества  детей и родителей с детьми.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Задачи: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142984"/>
            <a:ext cx="8001056" cy="5715016"/>
          </a:xfrm>
        </p:spPr>
        <p:txBody>
          <a:bodyPr anchor="ctr">
            <a:noAutofit/>
          </a:bodyPr>
          <a:lstStyle/>
          <a:p>
            <a:r>
              <a:rPr lang="ru-RU" sz="1600" dirty="0" smtClean="0">
                <a:latin typeface="+mj-lt"/>
              </a:rPr>
              <a:t>Познакомить детей с биографией Н.Н. Носова;</a:t>
            </a:r>
          </a:p>
          <a:p>
            <a:r>
              <a:rPr lang="ru-RU" sz="1600" dirty="0" smtClean="0">
                <a:latin typeface="+mj-lt"/>
              </a:rPr>
              <a:t>  Познакомить детей с основными произведениями Н.Н. Носова:« Живая шляпа» – «Фантазеры» – «Тук-Тук» – «Карасик» – « Ступеньки» –  «Леденец» –  «Заплатка» - «Замазка»- «Затейники»- « Приключения Незнайки и его друзей», «Мишкина каша»- «Дружок».</a:t>
            </a:r>
          </a:p>
          <a:p>
            <a:r>
              <a:rPr lang="ru-RU" sz="1600" dirty="0" smtClean="0">
                <a:latin typeface="+mj-lt"/>
              </a:rPr>
              <a:t>.  Способствовать нравственному и коммуникативному  развитию дошкольников путем расширения кругозора детей и обогащения словарного запаса речи детей; </a:t>
            </a:r>
          </a:p>
          <a:p>
            <a:r>
              <a:rPr lang="ru-RU" sz="1600" dirty="0" smtClean="0">
                <a:latin typeface="+mj-lt"/>
              </a:rPr>
              <a:t> Формировать эмоционально- образное восприятие  произведений.  </a:t>
            </a:r>
          </a:p>
          <a:p>
            <a:r>
              <a:rPr lang="ru-RU" sz="1600" dirty="0" smtClean="0">
                <a:latin typeface="+mj-lt"/>
              </a:rPr>
              <a:t>Воспитывать способность наслаждаться  художественным словом, чувствовать и понимать образный язык рассказов…  </a:t>
            </a:r>
          </a:p>
          <a:p>
            <a:r>
              <a:rPr lang="ru-RU" sz="1600" dirty="0" smtClean="0">
                <a:latin typeface="+mj-lt"/>
              </a:rPr>
              <a:t>Воспитывать у детей способность сопереживать героям  произведений. Продолжать работу по формированию нравственного и  патриотического воспитания.  </a:t>
            </a:r>
          </a:p>
          <a:p>
            <a:r>
              <a:rPr lang="ru-RU" sz="1600" dirty="0" smtClean="0">
                <a:latin typeface="+mj-lt"/>
              </a:rPr>
              <a:t>Учить детей быть внимательными к своим сверстникам, к близким людям, совершать для них добрые дела, побуждать детей к положительным поступкам;  </a:t>
            </a:r>
          </a:p>
          <a:p>
            <a:r>
              <a:rPr lang="ru-RU" sz="1600" dirty="0" smtClean="0">
                <a:latin typeface="+mj-lt"/>
              </a:rPr>
              <a:t>Уточнить представления детей о добрых и злых  поступках и их последствиях, развивать умения высказывать свою точку зрения;  </a:t>
            </a:r>
          </a:p>
          <a:p>
            <a:r>
              <a:rPr lang="ru-RU" sz="1600" dirty="0" smtClean="0">
                <a:latin typeface="+mj-lt"/>
              </a:rPr>
              <a:t>Развивать познавательные и умственные способности, речь детей. </a:t>
            </a:r>
          </a:p>
          <a:p>
            <a:r>
              <a:rPr lang="ru-RU" sz="1600" dirty="0" smtClean="0">
                <a:latin typeface="+mj-lt"/>
              </a:rPr>
              <a:t> Приобщить родителей к семейному чтению  литературы.</a:t>
            </a:r>
          </a:p>
          <a:p>
            <a:endParaRPr lang="ru-RU" sz="1800" dirty="0"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Работа с родителями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00200"/>
            <a:ext cx="8115328" cy="46148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ru-RU" dirty="0" smtClean="0"/>
              <a:t>Беседа с родителями «Знакомство с проектом»;  </a:t>
            </a:r>
          </a:p>
          <a:p>
            <a:pPr lvl="0"/>
            <a:r>
              <a:rPr lang="ru-RU" dirty="0" smtClean="0"/>
              <a:t>Домашние задания для родителей и  детей:  изготовление книжек- малышек  к произведениям  Н.Н. Носова вместе с детьми; </a:t>
            </a:r>
          </a:p>
          <a:p>
            <a:pPr lvl="0"/>
            <a:r>
              <a:rPr lang="ru-RU" dirty="0" smtClean="0"/>
              <a:t>домашнее чтение дома с детьми рассказов  Носова  </a:t>
            </a:r>
          </a:p>
          <a:p>
            <a:pPr lvl="0">
              <a:buNone/>
            </a:pPr>
            <a:r>
              <a:rPr lang="ru-RU" dirty="0" smtClean="0"/>
              <a:t>  совместное творчество   родители и дети; </a:t>
            </a:r>
          </a:p>
          <a:p>
            <a:pPr lvl="0"/>
            <a:r>
              <a:rPr lang="ru-RU" dirty="0" smtClean="0"/>
              <a:t> Чтение рассказов с детьми. </a:t>
            </a:r>
          </a:p>
          <a:p>
            <a:pPr lvl="0"/>
            <a:r>
              <a:rPr lang="ru-RU" dirty="0" smtClean="0"/>
              <a:t>Помощь в пополнении книжного уголка.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Рисование по произведениям 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Содержимое 8" descr="IMG_18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142984"/>
            <a:ext cx="3643306" cy="2732480"/>
          </a:xfrm>
        </p:spPr>
      </p:pic>
      <p:pic>
        <p:nvPicPr>
          <p:cNvPr id="6146" name="Picture 2" descr="C:\Users\Home\Desktop\фото проекта\IMG_18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89404"/>
            <a:ext cx="4000528" cy="3000532"/>
          </a:xfrm>
          <a:prstGeom prst="rect">
            <a:avLst/>
          </a:prstGeom>
          <a:noFill/>
        </p:spPr>
      </p:pic>
      <p:pic>
        <p:nvPicPr>
          <p:cNvPr id="6147" name="Picture 3" descr="C:\Users\Home\Desktop\фото проекта\IMG_18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857628"/>
            <a:ext cx="3714608" cy="2786082"/>
          </a:xfrm>
          <a:prstGeom prst="rect">
            <a:avLst/>
          </a:prstGeom>
          <a:noFill/>
        </p:spPr>
      </p:pic>
      <p:pic>
        <p:nvPicPr>
          <p:cNvPr id="6148" name="Picture 4" descr="C:\Users\Home\Desktop\фото проекта\IMG_18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986607"/>
            <a:ext cx="3828350" cy="28713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825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214313"/>
            <a:ext cx="4381500" cy="3286125"/>
          </a:xfrm>
        </p:spPr>
      </p:pic>
      <p:pic>
        <p:nvPicPr>
          <p:cNvPr id="1026" name="Picture 2" descr="C:\Users\Home\Desktop\фото проекта\IMG_18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2402" y="285728"/>
            <a:ext cx="4681598" cy="3214710"/>
          </a:xfrm>
          <a:prstGeom prst="rect">
            <a:avLst/>
          </a:prstGeom>
          <a:noFill/>
        </p:spPr>
      </p:pic>
      <p:pic>
        <p:nvPicPr>
          <p:cNvPr id="1027" name="Picture 3" descr="C:\Users\Home\Desktop\фото проекта\IMG_18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8845"/>
            <a:ext cx="4572000" cy="3429155"/>
          </a:xfrm>
          <a:prstGeom prst="rect">
            <a:avLst/>
          </a:prstGeom>
          <a:noFill/>
        </p:spPr>
      </p:pic>
      <p:pic>
        <p:nvPicPr>
          <p:cNvPr id="1028" name="Picture 4" descr="C:\Users\Home\Desktop\фото проекта\IMG_18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0702" y="3430554"/>
            <a:ext cx="4603298" cy="3427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Аппликация «Галстук»</a:t>
            </a:r>
            <a:endParaRPr lang="ru-RU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C:\Users\Home\Desktop\фото проекта\IMG_17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3"/>
            <a:ext cx="3857652" cy="2893239"/>
          </a:xfrm>
          <a:prstGeom prst="rect">
            <a:avLst/>
          </a:prstGeom>
          <a:noFill/>
        </p:spPr>
      </p:pic>
      <p:pic>
        <p:nvPicPr>
          <p:cNvPr id="2051" name="Picture 3" descr="C:\Users\Home\Desktop\фото проекта\IMG_17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071546"/>
            <a:ext cx="4019611" cy="3014845"/>
          </a:xfrm>
          <a:prstGeom prst="rect">
            <a:avLst/>
          </a:prstGeom>
          <a:noFill/>
        </p:spPr>
      </p:pic>
      <p:pic>
        <p:nvPicPr>
          <p:cNvPr id="2052" name="Picture 4" descr="C:\Users\Home\Desktop\фото проекта\IMG_17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946914"/>
            <a:ext cx="3710103" cy="2729122"/>
          </a:xfrm>
          <a:prstGeom prst="rect">
            <a:avLst/>
          </a:prstGeom>
          <a:noFill/>
        </p:spPr>
      </p:pic>
      <p:pic>
        <p:nvPicPr>
          <p:cNvPr id="2053" name="Picture 5" descr="C:\Users\Home\Desktop\фото проекта\IMG_17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00504"/>
            <a:ext cx="3786183" cy="2518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142</TotalTime>
  <Words>527</Words>
  <PresentationFormat>Экран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Проект  «Знакомство  с творчеством  Н.Н.Носова»</vt:lpstr>
      <vt:lpstr>актуальность</vt:lpstr>
      <vt:lpstr>Вид проекта</vt:lpstr>
      <vt:lpstr>Цель проекта</vt:lpstr>
      <vt:lpstr>Задачи:</vt:lpstr>
      <vt:lpstr>Работа с родителями</vt:lpstr>
      <vt:lpstr>Рисование по произведениям </vt:lpstr>
      <vt:lpstr>Слайд 8</vt:lpstr>
      <vt:lpstr>Аппликация «Галстук»</vt:lpstr>
      <vt:lpstr>Лепка </vt:lpstr>
      <vt:lpstr>Составление смешных стихотворений</vt:lpstr>
      <vt:lpstr>Смешные стихи</vt:lpstr>
      <vt:lpstr>Игра «Собери пазл»</vt:lpstr>
      <vt:lpstr>Слайд 14</vt:lpstr>
      <vt:lpstr>Незнайка и его друзья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актуальность</dc:title>
  <dc:creator>Home</dc:creator>
  <cp:lastModifiedBy>Home</cp:lastModifiedBy>
  <cp:revision>20</cp:revision>
  <dcterms:created xsi:type="dcterms:W3CDTF">2016-04-03T11:43:27Z</dcterms:created>
  <dcterms:modified xsi:type="dcterms:W3CDTF">2019-03-17T07:45:41Z</dcterms:modified>
</cp:coreProperties>
</file>